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5175" cy="6859588"/>
  <p:notesSz cx="9144000" cy="6858000"/>
  <p:defaultTextStyle>
    <a:defPPr>
      <a:defRPr lang="zh-CN"/>
    </a:defPPr>
    <a:lvl1pPr marL="0" algn="l" defTabSz="68945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4727" algn="l" defTabSz="68945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9453" algn="l" defTabSz="68945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34180" algn="l" defTabSz="68945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8907" algn="l" defTabSz="68945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23634" algn="l" defTabSz="68945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68360" algn="l" defTabSz="68945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13087" algn="l" defTabSz="68945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57813" algn="l" defTabSz="689453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348" y="-180"/>
      </p:cViewPr>
      <p:guideLst>
        <p:guide orient="horz" pos="2161"/>
        <p:guide pos="384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920"/>
            <a:ext cx="10365899" cy="147036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8" y="3887100"/>
            <a:ext cx="8536623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4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9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34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8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236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68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130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57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521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8915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5635658" y="206424"/>
            <a:ext cx="4852663" cy="4388867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077668" y="206424"/>
            <a:ext cx="14354737" cy="438886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7298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62668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7923"/>
            <a:ext cx="10365899" cy="1362390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7387"/>
            <a:ext cx="10365899" cy="1500534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472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89453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3418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4pPr>
            <a:lvl5pPr marL="1378907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5pPr>
            <a:lvl6pPr marL="1723634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6pPr>
            <a:lvl7pPr marL="2068360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7pPr>
            <a:lvl8pPr marL="2413087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8pPr>
            <a:lvl9pPr marL="2757813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6722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77664" y="1200429"/>
            <a:ext cx="9603701" cy="3394861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884619" y="1200429"/>
            <a:ext cx="9603701" cy="3394861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0110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61" y="274703"/>
            <a:ext cx="10975657" cy="1143265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60" y="1535469"/>
            <a:ext cx="5388320" cy="639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4727" indent="0">
              <a:buNone/>
              <a:defRPr sz="1500" b="1"/>
            </a:lvl2pPr>
            <a:lvl3pPr marL="689453" indent="0">
              <a:buNone/>
              <a:defRPr sz="1400" b="1"/>
            </a:lvl3pPr>
            <a:lvl4pPr marL="1034180" indent="0">
              <a:buNone/>
              <a:defRPr sz="1200" b="1"/>
            </a:lvl4pPr>
            <a:lvl5pPr marL="1378907" indent="0">
              <a:buNone/>
              <a:defRPr sz="1200" b="1"/>
            </a:lvl5pPr>
            <a:lvl6pPr marL="1723634" indent="0">
              <a:buNone/>
              <a:defRPr sz="1200" b="1"/>
            </a:lvl6pPr>
            <a:lvl7pPr marL="2068360" indent="0">
              <a:buNone/>
              <a:defRPr sz="1200" b="1"/>
            </a:lvl7pPr>
            <a:lvl8pPr marL="2413087" indent="0">
              <a:buNone/>
              <a:defRPr sz="1200" b="1"/>
            </a:lvl8pPr>
            <a:lvl9pPr marL="2757813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60" y="2175379"/>
            <a:ext cx="5388320" cy="3952203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2" y="1535469"/>
            <a:ext cx="5390437" cy="639911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4727" indent="0">
              <a:buNone/>
              <a:defRPr sz="1500" b="1"/>
            </a:lvl2pPr>
            <a:lvl3pPr marL="689453" indent="0">
              <a:buNone/>
              <a:defRPr sz="1400" b="1"/>
            </a:lvl3pPr>
            <a:lvl4pPr marL="1034180" indent="0">
              <a:buNone/>
              <a:defRPr sz="1200" b="1"/>
            </a:lvl4pPr>
            <a:lvl5pPr marL="1378907" indent="0">
              <a:buNone/>
              <a:defRPr sz="1200" b="1"/>
            </a:lvl5pPr>
            <a:lvl6pPr marL="1723634" indent="0">
              <a:buNone/>
              <a:defRPr sz="1200" b="1"/>
            </a:lvl6pPr>
            <a:lvl7pPr marL="2068360" indent="0">
              <a:buNone/>
              <a:defRPr sz="1200" b="1"/>
            </a:lvl7pPr>
            <a:lvl8pPr marL="2413087" indent="0">
              <a:buNone/>
              <a:defRPr sz="1200" b="1"/>
            </a:lvl8pPr>
            <a:lvl9pPr marL="2757813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2" y="2175379"/>
            <a:ext cx="5390437" cy="3952203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7283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928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4130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61" y="273114"/>
            <a:ext cx="4012129" cy="116232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6" y="273114"/>
            <a:ext cx="6817442" cy="585446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61" y="1435434"/>
            <a:ext cx="4012129" cy="4692149"/>
          </a:xfrm>
        </p:spPr>
        <p:txBody>
          <a:bodyPr/>
          <a:lstStyle>
            <a:lvl1pPr marL="0" indent="0">
              <a:buNone/>
              <a:defRPr sz="1100"/>
            </a:lvl1pPr>
            <a:lvl2pPr marL="344727" indent="0">
              <a:buNone/>
              <a:defRPr sz="900"/>
            </a:lvl2pPr>
            <a:lvl3pPr marL="689453" indent="0">
              <a:buNone/>
              <a:defRPr sz="800"/>
            </a:lvl3pPr>
            <a:lvl4pPr marL="1034180" indent="0">
              <a:buNone/>
              <a:defRPr sz="700"/>
            </a:lvl4pPr>
            <a:lvl5pPr marL="1378907" indent="0">
              <a:buNone/>
              <a:defRPr sz="700"/>
            </a:lvl5pPr>
            <a:lvl6pPr marL="1723634" indent="0">
              <a:buNone/>
              <a:defRPr sz="700"/>
            </a:lvl6pPr>
            <a:lvl7pPr marL="2068360" indent="0">
              <a:buNone/>
              <a:defRPr sz="700"/>
            </a:lvl7pPr>
            <a:lvl8pPr marL="2413087" indent="0">
              <a:buNone/>
              <a:defRPr sz="700"/>
            </a:lvl8pPr>
            <a:lvl9pPr marL="2757813" indent="0">
              <a:buNone/>
              <a:defRPr sz="7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33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4" y="4801713"/>
            <a:ext cx="7317105" cy="566870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4" y="612919"/>
            <a:ext cx="7317105" cy="4115753"/>
          </a:xfrm>
        </p:spPr>
        <p:txBody>
          <a:bodyPr/>
          <a:lstStyle>
            <a:lvl1pPr marL="0" indent="0">
              <a:buNone/>
              <a:defRPr sz="2400"/>
            </a:lvl1pPr>
            <a:lvl2pPr marL="344727" indent="0">
              <a:buNone/>
              <a:defRPr sz="2100"/>
            </a:lvl2pPr>
            <a:lvl3pPr marL="689453" indent="0">
              <a:buNone/>
              <a:defRPr sz="1800"/>
            </a:lvl3pPr>
            <a:lvl4pPr marL="1034180" indent="0">
              <a:buNone/>
              <a:defRPr sz="1500"/>
            </a:lvl4pPr>
            <a:lvl5pPr marL="1378907" indent="0">
              <a:buNone/>
              <a:defRPr sz="1500"/>
            </a:lvl5pPr>
            <a:lvl6pPr marL="1723634" indent="0">
              <a:buNone/>
              <a:defRPr sz="1500"/>
            </a:lvl6pPr>
            <a:lvl7pPr marL="2068360" indent="0">
              <a:buNone/>
              <a:defRPr sz="1500"/>
            </a:lvl7pPr>
            <a:lvl8pPr marL="2413087" indent="0">
              <a:buNone/>
              <a:defRPr sz="1500"/>
            </a:lvl8pPr>
            <a:lvl9pPr marL="2757813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4" y="5368582"/>
            <a:ext cx="7317105" cy="805049"/>
          </a:xfrm>
        </p:spPr>
        <p:txBody>
          <a:bodyPr/>
          <a:lstStyle>
            <a:lvl1pPr marL="0" indent="0">
              <a:buNone/>
              <a:defRPr sz="1100"/>
            </a:lvl1pPr>
            <a:lvl2pPr marL="344727" indent="0">
              <a:buNone/>
              <a:defRPr sz="900"/>
            </a:lvl2pPr>
            <a:lvl3pPr marL="689453" indent="0">
              <a:buNone/>
              <a:defRPr sz="800"/>
            </a:lvl3pPr>
            <a:lvl4pPr marL="1034180" indent="0">
              <a:buNone/>
              <a:defRPr sz="700"/>
            </a:lvl4pPr>
            <a:lvl5pPr marL="1378907" indent="0">
              <a:buNone/>
              <a:defRPr sz="700"/>
            </a:lvl5pPr>
            <a:lvl6pPr marL="1723634" indent="0">
              <a:buNone/>
              <a:defRPr sz="700"/>
            </a:lvl6pPr>
            <a:lvl7pPr marL="2068360" indent="0">
              <a:buNone/>
              <a:defRPr sz="700"/>
            </a:lvl7pPr>
            <a:lvl8pPr marL="2413087" indent="0">
              <a:buNone/>
              <a:defRPr sz="700"/>
            </a:lvl8pPr>
            <a:lvl9pPr marL="2757813" indent="0">
              <a:buNone/>
              <a:defRPr sz="7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2569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61" y="274703"/>
            <a:ext cx="10975657" cy="1143265"/>
          </a:xfrm>
          <a:prstGeom prst="rect">
            <a:avLst/>
          </a:prstGeom>
        </p:spPr>
        <p:txBody>
          <a:bodyPr vert="horz" lIns="68945" tIns="34472" rIns="68945" bIns="34472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61" y="1600573"/>
            <a:ext cx="10975657" cy="4527010"/>
          </a:xfrm>
          <a:prstGeom prst="rect">
            <a:avLst/>
          </a:prstGeom>
        </p:spPr>
        <p:txBody>
          <a:bodyPr vert="horz" lIns="68945" tIns="34472" rIns="68945" bIns="34472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60" y="6357824"/>
            <a:ext cx="2845541" cy="365210"/>
          </a:xfrm>
          <a:prstGeom prst="rect">
            <a:avLst/>
          </a:prstGeom>
        </p:spPr>
        <p:txBody>
          <a:bodyPr vert="horz" lIns="68945" tIns="34472" rIns="68945" bIns="34472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DC152-5FDF-4006-BA56-D7BE9697E675}" type="datetimeFigureOut">
              <a:rPr lang="zh-CN" altLang="en-US" smtClean="0"/>
              <a:pPr/>
              <a:t>2015/5/5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7" y="6357824"/>
            <a:ext cx="3861805" cy="365210"/>
          </a:xfrm>
          <a:prstGeom prst="rect">
            <a:avLst/>
          </a:prstGeom>
        </p:spPr>
        <p:txBody>
          <a:bodyPr vert="horz" lIns="68945" tIns="34472" rIns="68945" bIns="34472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7824"/>
            <a:ext cx="2845541" cy="365210"/>
          </a:xfrm>
          <a:prstGeom prst="rect">
            <a:avLst/>
          </a:prstGeom>
        </p:spPr>
        <p:txBody>
          <a:bodyPr vert="horz" lIns="68945" tIns="34472" rIns="68945" bIns="34472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B57050-1102-4740-96DA-A364F62AE8A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2982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89453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8545" indent="-258545" algn="l" defTabSz="689453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60181" indent="-215454" algn="l" defTabSz="689453" rtl="0" eaLnBrk="1" latinLnBrk="0" hangingPunct="1">
        <a:spcBef>
          <a:spcPct val="20000"/>
        </a:spcBef>
        <a:buFont typeface="Arial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61816" indent="-172363" algn="l" defTabSz="689453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6543" indent="-172363" algn="l" defTabSz="689453" rtl="0" eaLnBrk="1" latinLnBrk="0" hangingPunct="1">
        <a:spcBef>
          <a:spcPct val="20000"/>
        </a:spcBef>
        <a:buFont typeface="Arial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51270" indent="-172363" algn="l" defTabSz="689453" rtl="0" eaLnBrk="1" latinLnBrk="0" hangingPunct="1">
        <a:spcBef>
          <a:spcPct val="20000"/>
        </a:spcBef>
        <a:buFont typeface="Arial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95997" indent="-172363" algn="l" defTabSz="68945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40723" indent="-172363" algn="l" defTabSz="68945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85450" indent="-172363" algn="l" defTabSz="68945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30176" indent="-172363" algn="l" defTabSz="689453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945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4727" algn="l" defTabSz="68945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9453" algn="l" defTabSz="68945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34180" algn="l" defTabSz="68945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8907" algn="l" defTabSz="68945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23634" algn="l" defTabSz="68945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68360" algn="l" defTabSz="68945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13087" algn="l" defTabSz="68945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57813" algn="l" defTabSz="689453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" y="274"/>
            <a:ext cx="12193158" cy="685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33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277"/>
            <a:ext cx="12193158" cy="685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98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274"/>
            <a:ext cx="12193158" cy="685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039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278"/>
            <a:ext cx="12193158" cy="685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195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278"/>
            <a:ext cx="12193158" cy="685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06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278"/>
            <a:ext cx="12193158" cy="685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84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278"/>
            <a:ext cx="12193158" cy="685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139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278"/>
            <a:ext cx="12193158" cy="685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1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" y="278"/>
            <a:ext cx="12193157" cy="685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12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0</Words>
  <Application>Microsoft Office PowerPoint</Application>
  <PresentationFormat>自定义</PresentationFormat>
  <Paragraphs>0</Paragraphs>
  <Slides>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0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Hotfun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杨光</dc:creator>
  <cp:lastModifiedBy>chengjia</cp:lastModifiedBy>
  <cp:revision>10</cp:revision>
  <dcterms:created xsi:type="dcterms:W3CDTF">2014-08-14T08:41:44Z</dcterms:created>
  <dcterms:modified xsi:type="dcterms:W3CDTF">2015-05-05T06:42:44Z</dcterms:modified>
</cp:coreProperties>
</file>

<file path=docProps/thumbnail.jpeg>
</file>